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d413c74d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d413c74d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d413c74d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d413c74d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d4f53a4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d4f53a4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d413c74d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d413c74d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d413c74d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d413c74d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d4f53a4b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d4f53a4b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d413c74d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d413c74d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d413c74d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d413c74d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d413c74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d413c74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d413c74d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d413c74d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d413c74d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d413c74d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d413c74d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d413c74d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d413c74d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d413c74d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d413c74d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d413c74d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3565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Promena atributa na licu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3296400" y="3765225"/>
            <a:ext cx="2641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Ivan Jevtić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Mihailo Trajković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625" y="2893750"/>
            <a:ext cx="612738" cy="7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funkcija - KL divergencija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650" y="1516350"/>
            <a:ext cx="2301500" cy="211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297" y="1516350"/>
            <a:ext cx="2510478" cy="211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2"/>
          <p:cNvSpPr txBox="1"/>
          <p:nvPr/>
        </p:nvSpPr>
        <p:spPr>
          <a:xfrm>
            <a:off x="343075" y="1476775"/>
            <a:ext cx="3475500" cy="21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Regularizacija latentnog prostora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Distribucija približna standardnoj normalnoj raspodeli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Smanjuje “rupe” u latentnom prostoru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Beta VAE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Rezultati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4">
            <a:alphaModFix/>
          </a:blip>
          <a:srcRect b="0" l="0" r="0" t="1931"/>
          <a:stretch/>
        </p:blipFill>
        <p:spPr>
          <a:xfrm>
            <a:off x="311698" y="1687650"/>
            <a:ext cx="2759652" cy="14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5">
            <a:alphaModFix/>
          </a:blip>
          <a:srcRect b="2846" l="0" r="0" t="0"/>
          <a:stretch/>
        </p:blipFill>
        <p:spPr>
          <a:xfrm>
            <a:off x="3508375" y="2867125"/>
            <a:ext cx="5146250" cy="11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1" y="3311843"/>
            <a:ext cx="2759651" cy="151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8375" y="1687653"/>
            <a:ext cx="5146250" cy="113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Rezultati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375" y="1346125"/>
            <a:ext cx="48768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375" y="315925"/>
            <a:ext cx="48958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612" y="2424100"/>
            <a:ext cx="48863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7">
            <a:alphaModFix/>
          </a:blip>
          <a:srcRect b="0" l="1652" r="0" t="0"/>
          <a:stretch/>
        </p:blipFill>
        <p:spPr>
          <a:xfrm>
            <a:off x="2895150" y="3509800"/>
            <a:ext cx="48336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Rezultati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9625"/>
            <a:ext cx="4271740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540" y="1299625"/>
            <a:ext cx="3627447" cy="311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Problemi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 b="0" l="0" r="78448" t="0"/>
          <a:stretch/>
        </p:blipFill>
        <p:spPr>
          <a:xfrm>
            <a:off x="3802125" y="1299625"/>
            <a:ext cx="1905000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0" l="78448" r="0" t="0"/>
          <a:stretch/>
        </p:blipFill>
        <p:spPr>
          <a:xfrm>
            <a:off x="6011925" y="1299625"/>
            <a:ext cx="1905000" cy="2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3925875" y="3728925"/>
            <a:ext cx="16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 naočarima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6135675" y="3728925"/>
            <a:ext cx="16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Bez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naočara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Oštrina slike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242400" y="989450"/>
            <a:ext cx="8520600" cy="18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Hvala n</a:t>
            </a:r>
            <a:r>
              <a:rPr lang="en" sz="12000"/>
              <a:t>a pažnji!</a:t>
            </a:r>
            <a:endParaRPr sz="12000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349" y="2925925"/>
            <a:ext cx="1163425" cy="14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Varijacioni autoenkoder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8839202" cy="337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Latentni prostor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13" y="1149200"/>
            <a:ext cx="8681575" cy="28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Latentni prostor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0825"/>
            <a:ext cx="33909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400" y="1220825"/>
            <a:ext cx="33909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Latentni prostor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00" y="1147225"/>
            <a:ext cx="2630177" cy="3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2" y="1147225"/>
            <a:ext cx="3676796" cy="3691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Arhitektura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1147275" y="1886475"/>
            <a:ext cx="2256000" cy="19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1316675" y="2236875"/>
            <a:ext cx="20019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 Conv2d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BatchNorm  LeakyRelu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769300" y="1855675"/>
            <a:ext cx="2256000" cy="19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5896350" y="2236875"/>
            <a:ext cx="20019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x ConvTranspose2d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BatchNorm  LeakyRelu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3626625" y="1901875"/>
            <a:ext cx="654600" cy="8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626625" y="2895175"/>
            <a:ext cx="654600" cy="8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8"/>
          <p:cNvCxnSpPr>
            <a:endCxn id="105" idx="1"/>
          </p:cNvCxnSpPr>
          <p:nvPr/>
        </p:nvCxnSpPr>
        <p:spPr>
          <a:xfrm flipH="1" rot="10800000">
            <a:off x="3318525" y="2333125"/>
            <a:ext cx="308100" cy="5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8"/>
          <p:cNvCxnSpPr>
            <a:stCxn id="102" idx="3"/>
            <a:endCxn id="106" idx="1"/>
          </p:cNvCxnSpPr>
          <p:nvPr/>
        </p:nvCxnSpPr>
        <p:spPr>
          <a:xfrm>
            <a:off x="3318575" y="2837475"/>
            <a:ext cx="308100" cy="4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8"/>
          <p:cNvSpPr txBox="1"/>
          <p:nvPr/>
        </p:nvSpPr>
        <p:spPr>
          <a:xfrm>
            <a:off x="3617075" y="2132800"/>
            <a:ext cx="712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Linear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617125" y="3160825"/>
            <a:ext cx="712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Linear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396625" y="2078950"/>
            <a:ext cx="4092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4543400" y="2079175"/>
            <a:ext cx="26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μ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543475" y="3072475"/>
            <a:ext cx="26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σ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18"/>
          <p:cNvCxnSpPr>
            <a:stCxn id="105" idx="3"/>
            <a:endCxn id="113" idx="1"/>
          </p:cNvCxnSpPr>
          <p:nvPr/>
        </p:nvCxnSpPr>
        <p:spPr>
          <a:xfrm>
            <a:off x="4281225" y="233312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8"/>
          <p:cNvCxnSpPr>
            <a:stCxn id="106" idx="3"/>
            <a:endCxn id="114" idx="1"/>
          </p:cNvCxnSpPr>
          <p:nvPr/>
        </p:nvCxnSpPr>
        <p:spPr>
          <a:xfrm>
            <a:off x="4281225" y="332642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8"/>
          <p:cNvSpPr txBox="1"/>
          <p:nvPr/>
        </p:nvSpPr>
        <p:spPr>
          <a:xfrm>
            <a:off x="4721675" y="823875"/>
            <a:ext cx="46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Δ</a:t>
            </a:r>
            <a:r>
              <a:rPr lang="en" sz="2100">
                <a:solidFill>
                  <a:schemeClr val="dk1"/>
                </a:solidFill>
              </a:rPr>
              <a:t>μ</a:t>
            </a:r>
            <a:r>
              <a:rPr lang="en"/>
              <a:t> </a:t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5128088" y="1655575"/>
            <a:ext cx="308100" cy="230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 rot="-5400000">
            <a:off x="4281800" y="2622019"/>
            <a:ext cx="20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Sample from distribution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0" name="Google Shape;120;p18"/>
          <p:cNvCxnSpPr>
            <a:stCxn id="113" idx="3"/>
            <a:endCxn id="119" idx="0"/>
          </p:cNvCxnSpPr>
          <p:nvPr/>
        </p:nvCxnSpPr>
        <p:spPr>
          <a:xfrm>
            <a:off x="4805600" y="2333125"/>
            <a:ext cx="297300" cy="4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stCxn id="114" idx="3"/>
            <a:endCxn id="119" idx="0"/>
          </p:cNvCxnSpPr>
          <p:nvPr/>
        </p:nvCxnSpPr>
        <p:spPr>
          <a:xfrm flipH="1" rot="10800000">
            <a:off x="4805675" y="2806525"/>
            <a:ext cx="297300" cy="5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>
            <a:endCxn id="103" idx="1"/>
          </p:cNvCxnSpPr>
          <p:nvPr/>
        </p:nvCxnSpPr>
        <p:spPr>
          <a:xfrm>
            <a:off x="5472000" y="2806675"/>
            <a:ext cx="29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8"/>
          <p:cNvCxnSpPr>
            <a:stCxn id="117" idx="2"/>
          </p:cNvCxnSpPr>
          <p:nvPr/>
        </p:nvCxnSpPr>
        <p:spPr>
          <a:xfrm>
            <a:off x="4954325" y="1331775"/>
            <a:ext cx="19800" cy="12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8"/>
          <p:cNvSpPr txBox="1"/>
          <p:nvPr/>
        </p:nvSpPr>
        <p:spPr>
          <a:xfrm>
            <a:off x="4758500" y="1724775"/>
            <a:ext cx="2973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00" y="2180187"/>
            <a:ext cx="766875" cy="89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7725" y="2214470"/>
            <a:ext cx="856400" cy="1012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8"/>
          <p:cNvCxnSpPr>
            <a:stCxn id="125" idx="3"/>
          </p:cNvCxnSpPr>
          <p:nvPr/>
        </p:nvCxnSpPr>
        <p:spPr>
          <a:xfrm>
            <a:off x="933475" y="2626325"/>
            <a:ext cx="229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8"/>
          <p:cNvCxnSpPr/>
          <p:nvPr/>
        </p:nvCxnSpPr>
        <p:spPr>
          <a:xfrm flipH="1" rot="10800000">
            <a:off x="8025300" y="2802775"/>
            <a:ext cx="1596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Podaci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444500" y="1741784"/>
            <a:ext cx="4597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CelebA dataset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200K slika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11K različitih osoba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40 atributa za svaku sliku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200" y="1193425"/>
            <a:ext cx="3797201" cy="234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funkcija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328200" y="2426150"/>
            <a:ext cx="848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Los rekonstrukcije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Kullback-Leibler divergencija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Beta VAE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025"/>
            <a:ext cx="8839200" cy="85012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funkcija - rekonstrukcija slike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975" y="3746038"/>
            <a:ext cx="3893300" cy="6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6025"/>
            <a:ext cx="8839200" cy="85012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2" name="Google Shape;152;p21"/>
          <p:cNvCxnSpPr/>
          <p:nvPr/>
        </p:nvCxnSpPr>
        <p:spPr>
          <a:xfrm>
            <a:off x="6537075" y="1430425"/>
            <a:ext cx="0" cy="1148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1"/>
          <p:cNvCxnSpPr/>
          <p:nvPr/>
        </p:nvCxnSpPr>
        <p:spPr>
          <a:xfrm rot="10800000">
            <a:off x="6536975" y="2571750"/>
            <a:ext cx="24213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1"/>
          <p:cNvCxnSpPr/>
          <p:nvPr/>
        </p:nvCxnSpPr>
        <p:spPr>
          <a:xfrm rot="10800000">
            <a:off x="6536975" y="1430425"/>
            <a:ext cx="24213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8958275" y="1430425"/>
            <a:ext cx="0" cy="1148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21"/>
          <p:cNvPicPr preferRelativeResize="0"/>
          <p:nvPr/>
        </p:nvPicPr>
        <p:blipFill rotWithShape="1">
          <a:blip r:embed="rId5">
            <a:alphaModFix/>
          </a:blip>
          <a:srcRect b="19478" l="0" r="0" t="0"/>
          <a:stretch/>
        </p:blipFill>
        <p:spPr>
          <a:xfrm>
            <a:off x="311700" y="2692232"/>
            <a:ext cx="4753276" cy="209266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7" name="Google Shape;157;p21"/>
          <p:cNvCxnSpPr/>
          <p:nvPr/>
        </p:nvCxnSpPr>
        <p:spPr>
          <a:xfrm>
            <a:off x="7505700" y="2796950"/>
            <a:ext cx="0" cy="7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6388" y="4294575"/>
            <a:ext cx="635225" cy="6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